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0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BF873-3527-4002-8E2A-62EAEDDEEA17}" v="28" dt="2024-09-13T16:36:2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771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sula K. Burgess" userId="8a08a57e-5401-475f-9f9c-5e71195ae865" providerId="ADAL" clId="{22E50F09-EB56-4F70-8F6A-662DFCCF75B1}"/>
    <pc:docChg chg="undo custSel addSld modSld sldOrd">
      <pc:chgData name="Ursula K. Burgess" userId="8a08a57e-5401-475f-9f9c-5e71195ae865" providerId="ADAL" clId="{22E50F09-EB56-4F70-8F6A-662DFCCF75B1}" dt="2024-08-11T17:53:12.385" v="2812" actId="26606"/>
      <pc:docMkLst>
        <pc:docMk/>
      </pc:docMkLst>
      <pc:sldChg chg="addSp modSp mod setBg">
        <pc:chgData name="Ursula K. Burgess" userId="8a08a57e-5401-475f-9f9c-5e71195ae865" providerId="ADAL" clId="{22E50F09-EB56-4F70-8F6A-662DFCCF75B1}" dt="2024-08-11T17:25:21.945" v="2076" actId="20577"/>
        <pc:sldMkLst>
          <pc:docMk/>
          <pc:sldMk cId="1422687516" sldId="256"/>
        </pc:sldMkLst>
        <pc:spChg chg="mod">
          <ac:chgData name="Ursula K. Burgess" userId="8a08a57e-5401-475f-9f9c-5e71195ae865" providerId="ADAL" clId="{22E50F09-EB56-4F70-8F6A-662DFCCF75B1}" dt="2024-08-11T17:25:21.945" v="2076" actId="20577"/>
          <ac:spMkLst>
            <pc:docMk/>
            <pc:sldMk cId="1422687516" sldId="256"/>
            <ac:spMk id="2" creationId="{158C424A-E420-B8C7-CE33-155F94057D86}"/>
          </ac:spMkLst>
        </pc:spChg>
        <pc:spChg chg="mod">
          <ac:chgData name="Ursula K. Burgess" userId="8a08a57e-5401-475f-9f9c-5e71195ae865" providerId="ADAL" clId="{22E50F09-EB56-4F70-8F6A-662DFCCF75B1}" dt="2024-08-10T23:05:00.428" v="653" actId="27636"/>
          <ac:spMkLst>
            <pc:docMk/>
            <pc:sldMk cId="1422687516" sldId="256"/>
            <ac:spMk id="3" creationId="{A7E52398-63FD-B761-E053-9C0BCD0DB9C8}"/>
          </ac:spMkLst>
        </pc:spChg>
        <pc:spChg chg="add">
          <ac:chgData name="Ursula K. Burgess" userId="8a08a57e-5401-475f-9f9c-5e71195ae865" providerId="ADAL" clId="{22E50F09-EB56-4F70-8F6A-662DFCCF75B1}" dt="2024-08-10T22:52:32.155" v="162" actId="26606"/>
          <ac:spMkLst>
            <pc:docMk/>
            <pc:sldMk cId="1422687516" sldId="256"/>
            <ac:spMk id="9" creationId="{E91DC736-0EF8-4F87-9146-EBF1D2EE4D3D}"/>
          </ac:spMkLst>
        </pc:spChg>
        <pc:spChg chg="add">
          <ac:chgData name="Ursula K. Burgess" userId="8a08a57e-5401-475f-9f9c-5e71195ae865" providerId="ADAL" clId="{22E50F09-EB56-4F70-8F6A-662DFCCF75B1}" dt="2024-08-10T22:52:32.155" v="162" actId="26606"/>
          <ac:spMkLst>
            <pc:docMk/>
            <pc:sldMk cId="1422687516" sldId="256"/>
            <ac:spMk id="11" creationId="{097CD68E-23E3-4007-8847-CD0944C4F7BE}"/>
          </ac:spMkLst>
        </pc:spChg>
        <pc:spChg chg="add">
          <ac:chgData name="Ursula K. Burgess" userId="8a08a57e-5401-475f-9f9c-5e71195ae865" providerId="ADAL" clId="{22E50F09-EB56-4F70-8F6A-662DFCCF75B1}" dt="2024-08-10T22:52:32.155" v="162" actId="26606"/>
          <ac:spMkLst>
            <pc:docMk/>
            <pc:sldMk cId="1422687516" sldId="256"/>
            <ac:spMk id="13" creationId="{AF2F604E-43BE-4DC3-B983-E071523364F8}"/>
          </ac:spMkLst>
        </pc:spChg>
        <pc:spChg chg="add">
          <ac:chgData name="Ursula K. Burgess" userId="8a08a57e-5401-475f-9f9c-5e71195ae865" providerId="ADAL" clId="{22E50F09-EB56-4F70-8F6A-662DFCCF75B1}" dt="2024-08-10T22:52:32.155" v="162" actId="26606"/>
          <ac:spMkLst>
            <pc:docMk/>
            <pc:sldMk cId="1422687516" sldId="256"/>
            <ac:spMk id="15" creationId="{08C9B587-E65E-4B52-B37C-ABEBB6E87928}"/>
          </ac:spMkLst>
        </pc:spChg>
        <pc:picChg chg="add mod ord">
          <ac:chgData name="Ursula K. Burgess" userId="8a08a57e-5401-475f-9f9c-5e71195ae865" providerId="ADAL" clId="{22E50F09-EB56-4F70-8F6A-662DFCCF75B1}" dt="2024-08-10T22:52:32.155" v="162" actId="26606"/>
          <ac:picMkLst>
            <pc:docMk/>
            <pc:sldMk cId="1422687516" sldId="256"/>
            <ac:picMk id="4" creationId="{31CE76DE-604C-4360-AFE5-DBF6F64C952D}"/>
          </ac:picMkLst>
        </pc:picChg>
      </pc:sldChg>
      <pc:sldChg chg="addSp delSp modSp mod modAnim modNotesTx">
        <pc:chgData name="Ursula K. Burgess" userId="8a08a57e-5401-475f-9f9c-5e71195ae865" providerId="ADAL" clId="{22E50F09-EB56-4F70-8F6A-662DFCCF75B1}" dt="2024-08-10T23:23:15.215" v="1302" actId="20577"/>
        <pc:sldMkLst>
          <pc:docMk/>
          <pc:sldMk cId="1308339070" sldId="258"/>
        </pc:sldMkLst>
        <pc:spChg chg="mod">
          <ac:chgData name="Ursula K. Burgess" userId="8a08a57e-5401-475f-9f9c-5e71195ae865" providerId="ADAL" clId="{22E50F09-EB56-4F70-8F6A-662DFCCF75B1}" dt="2024-08-10T23:16:46.841" v="1132"/>
          <ac:spMkLst>
            <pc:docMk/>
            <pc:sldMk cId="1308339070" sldId="258"/>
            <ac:spMk id="2" creationId="{85C3F2FF-32D1-EDF9-840E-198716AE3210}"/>
          </ac:spMkLst>
        </pc:spChg>
        <pc:spChg chg="mod">
          <ac:chgData name="Ursula K. Burgess" userId="8a08a57e-5401-475f-9f9c-5e71195ae865" providerId="ADAL" clId="{22E50F09-EB56-4F70-8F6A-662DFCCF75B1}" dt="2024-08-10T23:13:49.312" v="1040" actId="5793"/>
          <ac:spMkLst>
            <pc:docMk/>
            <pc:sldMk cId="1308339070" sldId="258"/>
            <ac:spMk id="3" creationId="{40FC550E-3562-FC1D-5EF6-3E90EA0ABBBC}"/>
          </ac:spMkLst>
        </pc:spChg>
        <pc:spChg chg="add mod">
          <ac:chgData name="Ursula K. Burgess" userId="8a08a57e-5401-475f-9f9c-5e71195ae865" providerId="ADAL" clId="{22E50F09-EB56-4F70-8F6A-662DFCCF75B1}" dt="2024-08-10T23:17:11.938" v="1134" actId="207"/>
          <ac:spMkLst>
            <pc:docMk/>
            <pc:sldMk cId="1308339070" sldId="258"/>
            <ac:spMk id="4" creationId="{83439D24-A5D0-517E-F395-CDDAD2BB4E9B}"/>
          </ac:spMkLst>
        </pc:spChg>
        <pc:spChg chg="add mod">
          <ac:chgData name="Ursula K. Burgess" userId="8a08a57e-5401-475f-9f9c-5e71195ae865" providerId="ADAL" clId="{22E50F09-EB56-4F70-8F6A-662DFCCF75B1}" dt="2024-08-10T23:15:27.045" v="1120" actId="1076"/>
          <ac:spMkLst>
            <pc:docMk/>
            <pc:sldMk cId="1308339070" sldId="258"/>
            <ac:spMk id="5" creationId="{9DBD19E8-80D6-68F0-F98A-01806633D616}"/>
          </ac:spMkLst>
        </pc:spChg>
        <pc:spChg chg="add mod">
          <ac:chgData name="Ursula K. Burgess" userId="8a08a57e-5401-475f-9f9c-5e71195ae865" providerId="ADAL" clId="{22E50F09-EB56-4F70-8F6A-662DFCCF75B1}" dt="2024-08-10T23:15:36.873" v="1123" actId="1076"/>
          <ac:spMkLst>
            <pc:docMk/>
            <pc:sldMk cId="1308339070" sldId="258"/>
            <ac:spMk id="6" creationId="{2668A474-353E-C0D4-25BA-A7BBDB00E453}"/>
          </ac:spMkLst>
        </pc:spChg>
        <pc:spChg chg="add del mod">
          <ac:chgData name="Ursula K. Burgess" userId="8a08a57e-5401-475f-9f9c-5e71195ae865" providerId="ADAL" clId="{22E50F09-EB56-4F70-8F6A-662DFCCF75B1}" dt="2024-08-10T23:12:39.862" v="927" actId="478"/>
          <ac:spMkLst>
            <pc:docMk/>
            <pc:sldMk cId="1308339070" sldId="258"/>
            <ac:spMk id="7" creationId="{E2C55410-1501-E9BB-9F14-77193057E727}"/>
          </ac:spMkLst>
        </pc:spChg>
        <pc:spChg chg="add mod">
          <ac:chgData name="Ursula K. Burgess" userId="8a08a57e-5401-475f-9f9c-5e71195ae865" providerId="ADAL" clId="{22E50F09-EB56-4F70-8F6A-662DFCCF75B1}" dt="2024-08-10T23:15:57.336" v="1125" actId="207"/>
          <ac:spMkLst>
            <pc:docMk/>
            <pc:sldMk cId="1308339070" sldId="258"/>
            <ac:spMk id="8" creationId="{C6A7FFBF-3CC3-9FFE-EC78-F21655E9E7B7}"/>
          </ac:spMkLst>
        </pc:spChg>
        <pc:spChg chg="add mod">
          <ac:chgData name="Ursula K. Burgess" userId="8a08a57e-5401-475f-9f9c-5e71195ae865" providerId="ADAL" clId="{22E50F09-EB56-4F70-8F6A-662DFCCF75B1}" dt="2024-08-10T23:15:32.569" v="1122" actId="1076"/>
          <ac:spMkLst>
            <pc:docMk/>
            <pc:sldMk cId="1308339070" sldId="258"/>
            <ac:spMk id="9" creationId="{D3ED5A43-C85E-BD8B-D7E7-62AE3223B50C}"/>
          </ac:spMkLst>
        </pc:spChg>
        <pc:spChg chg="add mod">
          <ac:chgData name="Ursula K. Burgess" userId="8a08a57e-5401-475f-9f9c-5e71195ae865" providerId="ADAL" clId="{22E50F09-EB56-4F70-8F6A-662DFCCF75B1}" dt="2024-08-10T23:18:05.623" v="1170" actId="403"/>
          <ac:spMkLst>
            <pc:docMk/>
            <pc:sldMk cId="1308339070" sldId="258"/>
            <ac:spMk id="10" creationId="{B8BB56AE-8644-54F3-76A5-241C853341C2}"/>
          </ac:spMkLst>
        </pc:spChg>
      </pc:sldChg>
      <pc:sldChg chg="addSp delSp modSp new mod setBg">
        <pc:chgData name="Ursula K. Burgess" userId="8a08a57e-5401-475f-9f9c-5e71195ae865" providerId="ADAL" clId="{22E50F09-EB56-4F70-8F6A-662DFCCF75B1}" dt="2024-08-11T00:11:36.239" v="1777" actId="14100"/>
        <pc:sldMkLst>
          <pc:docMk/>
          <pc:sldMk cId="3260451121" sldId="259"/>
        </pc:sldMkLst>
        <pc:spChg chg="del mod">
          <ac:chgData name="Ursula K. Burgess" userId="8a08a57e-5401-475f-9f9c-5e71195ae865" providerId="ADAL" clId="{22E50F09-EB56-4F70-8F6A-662DFCCF75B1}" dt="2024-08-10T23:58:00.846" v="1736" actId="478"/>
          <ac:spMkLst>
            <pc:docMk/>
            <pc:sldMk cId="3260451121" sldId="259"/>
            <ac:spMk id="2" creationId="{D62E84E0-6BAE-DFF1-D14C-BFC87D3967AE}"/>
          </ac:spMkLst>
        </pc:spChg>
        <pc:spChg chg="mod ord">
          <ac:chgData name="Ursula K. Burgess" userId="8a08a57e-5401-475f-9f9c-5e71195ae865" providerId="ADAL" clId="{22E50F09-EB56-4F70-8F6A-662DFCCF75B1}" dt="2024-08-11T00:11:36.239" v="1777" actId="14100"/>
          <ac:spMkLst>
            <pc:docMk/>
            <pc:sldMk cId="3260451121" sldId="259"/>
            <ac:spMk id="3" creationId="{F2E65B0E-5043-1516-2B08-2583B185953F}"/>
          </ac:spMkLst>
        </pc:spChg>
        <pc:spChg chg="add">
          <ac:chgData name="Ursula K. Burgess" userId="8a08a57e-5401-475f-9f9c-5e71195ae865" providerId="ADAL" clId="{22E50F09-EB56-4F70-8F6A-662DFCCF75B1}" dt="2024-08-11T00:09:51.591" v="1771" actId="26606"/>
          <ac:spMkLst>
            <pc:docMk/>
            <pc:sldMk cId="3260451121" sldId="259"/>
            <ac:spMk id="10" creationId="{E8A8EAB8-D2FF-444D-B34B-7D32F106AD0E}"/>
          </ac:spMkLst>
        </pc:spChg>
        <pc:picChg chg="add del mod">
          <ac:chgData name="Ursula K. Burgess" userId="8a08a57e-5401-475f-9f9c-5e71195ae865" providerId="ADAL" clId="{22E50F09-EB56-4F70-8F6A-662DFCCF75B1}" dt="2024-08-11T00:09:44.171" v="1770" actId="478"/>
          <ac:picMkLst>
            <pc:docMk/>
            <pc:sldMk cId="3260451121" sldId="259"/>
            <ac:picMk id="4" creationId="{7C316435-8C70-A2A7-FC1D-6518889F168B}"/>
          </ac:picMkLst>
        </pc:picChg>
        <pc:picChg chg="add mod modCrop">
          <ac:chgData name="Ursula K. Burgess" userId="8a08a57e-5401-475f-9f9c-5e71195ae865" providerId="ADAL" clId="{22E50F09-EB56-4F70-8F6A-662DFCCF75B1}" dt="2024-08-11T00:11:27.360" v="1776" actId="732"/>
          <ac:picMkLst>
            <pc:docMk/>
            <pc:sldMk cId="3260451121" sldId="259"/>
            <ac:picMk id="5" creationId="{CEF5DC27-EEDD-4AE2-7EE7-9136C8302EEB}"/>
          </ac:picMkLst>
        </pc:picChg>
        <pc:cxnChg chg="add">
          <ac:chgData name="Ursula K. Burgess" userId="8a08a57e-5401-475f-9f9c-5e71195ae865" providerId="ADAL" clId="{22E50F09-EB56-4F70-8F6A-662DFCCF75B1}" dt="2024-08-11T00:09:51.591" v="1771" actId="26606"/>
          <ac:cxnSpMkLst>
            <pc:docMk/>
            <pc:sldMk cId="3260451121" sldId="259"/>
            <ac:cxnSpMk id="12" creationId="{EEA38897-7BA3-4408-8083-3235339C4A60}"/>
          </ac:cxnSpMkLst>
        </pc:cxnChg>
        <pc:cxnChg chg="add">
          <ac:chgData name="Ursula K. Burgess" userId="8a08a57e-5401-475f-9f9c-5e71195ae865" providerId="ADAL" clId="{22E50F09-EB56-4F70-8F6A-662DFCCF75B1}" dt="2024-08-11T00:09:51.591" v="1771" actId="26606"/>
          <ac:cxnSpMkLst>
            <pc:docMk/>
            <pc:sldMk cId="3260451121" sldId="259"/>
            <ac:cxnSpMk id="14" creationId="{F11AD06B-AB20-4097-8606-5DA00DBACE88}"/>
          </ac:cxnSpMkLst>
        </pc:cxnChg>
      </pc:sldChg>
      <pc:sldChg chg="addSp modSp new mod setBg">
        <pc:chgData name="Ursula K. Burgess" userId="8a08a57e-5401-475f-9f9c-5e71195ae865" providerId="ADAL" clId="{22E50F09-EB56-4F70-8F6A-662DFCCF75B1}" dt="2024-08-11T00:01:14.597" v="1741" actId="26606"/>
        <pc:sldMkLst>
          <pc:docMk/>
          <pc:sldMk cId="4106865773" sldId="260"/>
        </pc:sldMkLst>
        <pc:spChg chg="add">
          <ac:chgData name="Ursula K. Burgess" userId="8a08a57e-5401-475f-9f9c-5e71195ae865" providerId="ADAL" clId="{22E50F09-EB56-4F70-8F6A-662DFCCF75B1}" dt="2024-08-11T00:01:14.597" v="1741" actId="26606"/>
          <ac:spMkLst>
            <pc:docMk/>
            <pc:sldMk cId="4106865773" sldId="260"/>
            <ac:spMk id="7" creationId="{42A4FC2C-047E-45A5-965D-8E1E3BF09BC6}"/>
          </ac:spMkLst>
        </pc:spChg>
        <pc:picChg chg="add mod">
          <ac:chgData name="Ursula K. Burgess" userId="8a08a57e-5401-475f-9f9c-5e71195ae865" providerId="ADAL" clId="{22E50F09-EB56-4F70-8F6A-662DFCCF75B1}" dt="2024-08-11T00:01:14.597" v="1741" actId="26606"/>
          <ac:picMkLst>
            <pc:docMk/>
            <pc:sldMk cId="4106865773" sldId="260"/>
            <ac:picMk id="2" creationId="{B72A9E76-F0FB-9482-0871-3294B3873CA9}"/>
          </ac:picMkLst>
        </pc:picChg>
      </pc:sldChg>
      <pc:sldChg chg="addSp delSp modSp new mod ord setBg">
        <pc:chgData name="Ursula K. Burgess" userId="8a08a57e-5401-475f-9f9c-5e71195ae865" providerId="ADAL" clId="{22E50F09-EB56-4F70-8F6A-662DFCCF75B1}" dt="2024-08-11T17:34:02.206" v="2108"/>
        <pc:sldMkLst>
          <pc:docMk/>
          <pc:sldMk cId="2977224294" sldId="261"/>
        </pc:sldMkLst>
        <pc:picChg chg="add del">
          <ac:chgData name="Ursula K. Burgess" userId="8a08a57e-5401-475f-9f9c-5e71195ae865" providerId="ADAL" clId="{22E50F09-EB56-4F70-8F6A-662DFCCF75B1}" dt="2024-08-11T00:03:36.097" v="1744" actId="478"/>
          <ac:picMkLst>
            <pc:docMk/>
            <pc:sldMk cId="2977224294" sldId="261"/>
            <ac:picMk id="2" creationId="{BC051545-2A60-3F5B-559C-8F573BE195B6}"/>
          </ac:picMkLst>
        </pc:picChg>
        <pc:picChg chg="add mod modCrop">
          <ac:chgData name="Ursula K. Burgess" userId="8a08a57e-5401-475f-9f9c-5e71195ae865" providerId="ADAL" clId="{22E50F09-EB56-4F70-8F6A-662DFCCF75B1}" dt="2024-08-11T00:04:42.787" v="1749" actId="1076"/>
          <ac:picMkLst>
            <pc:docMk/>
            <pc:sldMk cId="2977224294" sldId="261"/>
            <ac:picMk id="3" creationId="{B22F4529-43CA-9AF5-12CC-54DEB7F135FA}"/>
          </ac:picMkLst>
        </pc:picChg>
      </pc:sldChg>
      <pc:sldChg chg="addSp delSp modSp new mod ord">
        <pc:chgData name="Ursula K. Burgess" userId="8a08a57e-5401-475f-9f9c-5e71195ae865" providerId="ADAL" clId="{22E50F09-EB56-4F70-8F6A-662DFCCF75B1}" dt="2024-08-11T17:34:19.664" v="2112" actId="14100"/>
        <pc:sldMkLst>
          <pc:docMk/>
          <pc:sldMk cId="4182718351" sldId="262"/>
        </pc:sldMkLst>
        <pc:spChg chg="del">
          <ac:chgData name="Ursula K. Burgess" userId="8a08a57e-5401-475f-9f9c-5e71195ae865" providerId="ADAL" clId="{22E50F09-EB56-4F70-8F6A-662DFCCF75B1}" dt="2024-08-11T00:15:55.730" v="1780" actId="478"/>
          <ac:spMkLst>
            <pc:docMk/>
            <pc:sldMk cId="4182718351" sldId="262"/>
            <ac:spMk id="2" creationId="{4450FE26-7527-A435-BA45-4BDAF260E473}"/>
          </ac:spMkLst>
        </pc:spChg>
        <pc:spChg chg="del">
          <ac:chgData name="Ursula K. Burgess" userId="8a08a57e-5401-475f-9f9c-5e71195ae865" providerId="ADAL" clId="{22E50F09-EB56-4F70-8F6A-662DFCCF75B1}" dt="2024-08-11T00:15:35.284" v="1779"/>
          <ac:spMkLst>
            <pc:docMk/>
            <pc:sldMk cId="4182718351" sldId="262"/>
            <ac:spMk id="3" creationId="{F43239FD-F3F3-B152-180F-B3B06A008367}"/>
          </ac:spMkLst>
        </pc:spChg>
        <pc:spChg chg="add mod">
          <ac:chgData name="Ursula K. Burgess" userId="8a08a57e-5401-475f-9f9c-5e71195ae865" providerId="ADAL" clId="{22E50F09-EB56-4F70-8F6A-662DFCCF75B1}" dt="2024-08-11T17:34:19.664" v="2112" actId="14100"/>
          <ac:spMkLst>
            <pc:docMk/>
            <pc:sldMk cId="4182718351" sldId="262"/>
            <ac:spMk id="5" creationId="{FBDC3428-22DD-A69A-B810-25A75355EF3B}"/>
          </ac:spMkLst>
        </pc:spChg>
        <pc:picChg chg="add mod modCrop">
          <ac:chgData name="Ursula K. Burgess" userId="8a08a57e-5401-475f-9f9c-5e71195ae865" providerId="ADAL" clId="{22E50F09-EB56-4F70-8F6A-662DFCCF75B1}" dt="2024-08-11T00:17:12.443" v="1782" actId="1076"/>
          <ac:picMkLst>
            <pc:docMk/>
            <pc:sldMk cId="4182718351" sldId="262"/>
            <ac:picMk id="4" creationId="{B32EE898-002E-C97E-A966-6F3CBA07B6A6}"/>
          </ac:picMkLst>
        </pc:picChg>
        <pc:picChg chg="add mod">
          <ac:chgData name="Ursula K. Burgess" userId="8a08a57e-5401-475f-9f9c-5e71195ae865" providerId="ADAL" clId="{22E50F09-EB56-4F70-8F6A-662DFCCF75B1}" dt="2024-08-11T00:20:43.781" v="2058" actId="14100"/>
          <ac:picMkLst>
            <pc:docMk/>
            <pc:sldMk cId="4182718351" sldId="262"/>
            <ac:picMk id="7" creationId="{5B588C32-B1FE-C0C2-7BFC-AEF917C25F77}"/>
          </ac:picMkLst>
        </pc:picChg>
      </pc:sldChg>
      <pc:sldChg chg="addSp delSp modSp new mod setBg">
        <pc:chgData name="Ursula K. Burgess" userId="8a08a57e-5401-475f-9f9c-5e71195ae865" providerId="ADAL" clId="{22E50F09-EB56-4F70-8F6A-662DFCCF75B1}" dt="2024-08-11T17:39:43.191" v="2173" actId="14100"/>
        <pc:sldMkLst>
          <pc:docMk/>
          <pc:sldMk cId="3275569743" sldId="263"/>
        </pc:sldMkLst>
        <pc:spChg chg="del">
          <ac:chgData name="Ursula K. Burgess" userId="8a08a57e-5401-475f-9f9c-5e71195ae865" providerId="ADAL" clId="{22E50F09-EB56-4F70-8F6A-662DFCCF75B1}" dt="2024-08-11T17:30:12.038" v="2079" actId="478"/>
          <ac:spMkLst>
            <pc:docMk/>
            <pc:sldMk cId="3275569743" sldId="263"/>
            <ac:spMk id="2" creationId="{4F25834D-7960-59D3-C742-15CD0368D13B}"/>
          </ac:spMkLst>
        </pc:spChg>
        <pc:spChg chg="del">
          <ac:chgData name="Ursula K. Burgess" userId="8a08a57e-5401-475f-9f9c-5e71195ae865" providerId="ADAL" clId="{22E50F09-EB56-4F70-8F6A-662DFCCF75B1}" dt="2024-08-11T17:30:14.653" v="2080" actId="478"/>
          <ac:spMkLst>
            <pc:docMk/>
            <pc:sldMk cId="3275569743" sldId="263"/>
            <ac:spMk id="3" creationId="{979977B6-268E-C0DB-AB79-528EACDAC9F3}"/>
          </ac:spMkLst>
        </pc:spChg>
        <pc:spChg chg="add mod ord">
          <ac:chgData name="Ursula K. Burgess" userId="8a08a57e-5401-475f-9f9c-5e71195ae865" providerId="ADAL" clId="{22E50F09-EB56-4F70-8F6A-662DFCCF75B1}" dt="2024-08-11T17:39:14.041" v="2163" actId="26606"/>
          <ac:spMkLst>
            <pc:docMk/>
            <pc:sldMk cId="3275569743" sldId="263"/>
            <ac:spMk id="4" creationId="{91DBCD48-3EFF-2827-F5C8-8B5941EF10AD}"/>
          </ac:spMkLst>
        </pc:spChg>
        <pc:spChg chg="add del mod">
          <ac:chgData name="Ursula K. Burgess" userId="8a08a57e-5401-475f-9f9c-5e71195ae865" providerId="ADAL" clId="{22E50F09-EB56-4F70-8F6A-662DFCCF75B1}" dt="2024-08-11T17:38:48.058" v="2159" actId="478"/>
          <ac:spMkLst>
            <pc:docMk/>
            <pc:sldMk cId="3275569743" sldId="263"/>
            <ac:spMk id="5" creationId="{EA1C584F-8F92-06D3-2ED6-3B861915288F}"/>
          </ac:spMkLst>
        </pc:spChg>
        <pc:spChg chg="add del mod">
          <ac:chgData name="Ursula K. Burgess" userId="8a08a57e-5401-475f-9f9c-5e71195ae865" providerId="ADAL" clId="{22E50F09-EB56-4F70-8F6A-662DFCCF75B1}" dt="2024-08-11T17:38:45.070" v="2158" actId="478"/>
          <ac:spMkLst>
            <pc:docMk/>
            <pc:sldMk cId="3275569743" sldId="263"/>
            <ac:spMk id="6" creationId="{D9BFB4CF-FB1B-37F9-6A76-1966287F37AA}"/>
          </ac:spMkLst>
        </pc:spChg>
        <pc:spChg chg="add">
          <ac:chgData name="Ursula K. Burgess" userId="8a08a57e-5401-475f-9f9c-5e71195ae865" providerId="ADAL" clId="{22E50F09-EB56-4F70-8F6A-662DFCCF75B1}" dt="2024-08-11T17:39:14.041" v="2163" actId="26606"/>
          <ac:spMkLst>
            <pc:docMk/>
            <pc:sldMk cId="3275569743" sldId="263"/>
            <ac:spMk id="13" creationId="{9527FCEA-6143-4C5E-8C45-8AC9237ADE89}"/>
          </ac:spMkLst>
        </pc:spChg>
        <pc:spChg chg="add del">
          <ac:chgData name="Ursula K. Burgess" userId="8a08a57e-5401-475f-9f9c-5e71195ae865" providerId="ADAL" clId="{22E50F09-EB56-4F70-8F6A-662DFCCF75B1}" dt="2024-08-11T17:39:11.816" v="2162" actId="26606"/>
          <ac:spMkLst>
            <pc:docMk/>
            <pc:sldMk cId="3275569743" sldId="263"/>
            <ac:spMk id="16" creationId="{6C2997EE-0889-44C3-AC0D-18F26AC9AAAB}"/>
          </ac:spMkLst>
        </pc:spChg>
        <pc:spChg chg="add">
          <ac:chgData name="Ursula K. Burgess" userId="8a08a57e-5401-475f-9f9c-5e71195ae865" providerId="ADAL" clId="{22E50F09-EB56-4F70-8F6A-662DFCCF75B1}" dt="2024-08-11T17:39:14.041" v="2163" actId="26606"/>
          <ac:spMkLst>
            <pc:docMk/>
            <pc:sldMk cId="3275569743" sldId="263"/>
            <ac:spMk id="18" creationId="{1A9F23AD-7A55-49F3-A3EC-743F47F36B0E}"/>
          </ac:spMkLst>
        </pc:spChg>
        <pc:spChg chg="add">
          <ac:chgData name="Ursula K. Burgess" userId="8a08a57e-5401-475f-9f9c-5e71195ae865" providerId="ADAL" clId="{22E50F09-EB56-4F70-8F6A-662DFCCF75B1}" dt="2024-08-11T17:39:14.041" v="2163" actId="26606"/>
          <ac:spMkLst>
            <pc:docMk/>
            <pc:sldMk cId="3275569743" sldId="263"/>
            <ac:spMk id="20" creationId="{D7D9F91F-72C9-4DB9-ABD0-A8180D8262D5}"/>
          </ac:spMkLst>
        </pc:spChg>
        <pc:spChg chg="add">
          <ac:chgData name="Ursula K. Burgess" userId="8a08a57e-5401-475f-9f9c-5e71195ae865" providerId="ADAL" clId="{22E50F09-EB56-4F70-8F6A-662DFCCF75B1}" dt="2024-08-11T17:39:14.041" v="2163" actId="26606"/>
          <ac:spMkLst>
            <pc:docMk/>
            <pc:sldMk cId="3275569743" sldId="263"/>
            <ac:spMk id="22" creationId="{BE016956-CE9F-4946-8834-A8BC3529D0F6}"/>
          </ac:spMkLst>
        </pc:spChg>
        <pc:picChg chg="add mod ord modCrop">
          <ac:chgData name="Ursula K. Burgess" userId="8a08a57e-5401-475f-9f9c-5e71195ae865" providerId="ADAL" clId="{22E50F09-EB56-4F70-8F6A-662DFCCF75B1}" dt="2024-08-11T17:39:14.041" v="2163" actId="26606"/>
          <ac:picMkLst>
            <pc:docMk/>
            <pc:sldMk cId="3275569743" sldId="263"/>
            <ac:picMk id="8" creationId="{E19D41E1-BB12-79CA-E3AD-D9A97D3C41D8}"/>
          </ac:picMkLst>
        </pc:picChg>
        <pc:picChg chg="add mod ord">
          <ac:chgData name="Ursula K. Burgess" userId="8a08a57e-5401-475f-9f9c-5e71195ae865" providerId="ADAL" clId="{22E50F09-EB56-4F70-8F6A-662DFCCF75B1}" dt="2024-08-11T17:39:43.191" v="2173" actId="14100"/>
          <ac:picMkLst>
            <pc:docMk/>
            <pc:sldMk cId="3275569743" sldId="263"/>
            <ac:picMk id="10" creationId="{616A2C45-3139-192B-04ED-D955763E4194}"/>
          </ac:picMkLst>
        </pc:picChg>
        <pc:picChg chg="add mod">
          <ac:chgData name="Ursula K. Burgess" userId="8a08a57e-5401-475f-9f9c-5e71195ae865" providerId="ADAL" clId="{22E50F09-EB56-4F70-8F6A-662DFCCF75B1}" dt="2024-08-11T17:39:28.511" v="2168" actId="14100"/>
          <ac:picMkLst>
            <pc:docMk/>
            <pc:sldMk cId="3275569743" sldId="263"/>
            <ac:picMk id="11" creationId="{A685A360-EBA4-3C07-F02A-44B859543277}"/>
          </ac:picMkLst>
        </pc:picChg>
      </pc:sldChg>
      <pc:sldChg chg="addSp delSp modSp new mod ord setBg">
        <pc:chgData name="Ursula K. Burgess" userId="8a08a57e-5401-475f-9f9c-5e71195ae865" providerId="ADAL" clId="{22E50F09-EB56-4F70-8F6A-662DFCCF75B1}" dt="2024-08-11T17:33:19.333" v="2106" actId="1076"/>
        <pc:sldMkLst>
          <pc:docMk/>
          <pc:sldMk cId="251723548" sldId="264"/>
        </pc:sldMkLst>
        <pc:spChg chg="add">
          <ac:chgData name="Ursula K. Burgess" userId="8a08a57e-5401-475f-9f9c-5e71195ae865" providerId="ADAL" clId="{22E50F09-EB56-4F70-8F6A-662DFCCF75B1}" dt="2024-08-11T17:31:25.998" v="2085" actId="26606"/>
          <ac:spMkLst>
            <pc:docMk/>
            <pc:sldMk cId="251723548" sldId="264"/>
            <ac:spMk id="8" creationId="{C83A5C14-ED91-4CD1-809E-D29FF97C9AF5}"/>
          </ac:spMkLst>
        </pc:spChg>
        <pc:spChg chg="add">
          <ac:chgData name="Ursula K. Burgess" userId="8a08a57e-5401-475f-9f9c-5e71195ae865" providerId="ADAL" clId="{22E50F09-EB56-4F70-8F6A-662DFCCF75B1}" dt="2024-08-11T17:31:25.998" v="2085" actId="26606"/>
          <ac:spMkLst>
            <pc:docMk/>
            <pc:sldMk cId="251723548" sldId="264"/>
            <ac:spMk id="10" creationId="{56065185-5C34-4F86-AA96-AA4D065B0EF4}"/>
          </ac:spMkLst>
        </pc:spChg>
        <pc:picChg chg="add del mod">
          <ac:chgData name="Ursula K. Burgess" userId="8a08a57e-5401-475f-9f9c-5e71195ae865" providerId="ADAL" clId="{22E50F09-EB56-4F70-8F6A-662DFCCF75B1}" dt="2024-08-11T17:32:03.413" v="2088" actId="478"/>
          <ac:picMkLst>
            <pc:docMk/>
            <pc:sldMk cId="251723548" sldId="264"/>
            <ac:picMk id="3" creationId="{7703E554-02EE-24D7-0D40-3691E4637271}"/>
          </ac:picMkLst>
        </pc:picChg>
        <pc:picChg chg="add mod">
          <ac:chgData name="Ursula K. Burgess" userId="8a08a57e-5401-475f-9f9c-5e71195ae865" providerId="ADAL" clId="{22E50F09-EB56-4F70-8F6A-662DFCCF75B1}" dt="2024-08-11T17:33:19.333" v="2106" actId="1076"/>
          <ac:picMkLst>
            <pc:docMk/>
            <pc:sldMk cId="251723548" sldId="264"/>
            <ac:picMk id="5" creationId="{D01B2C10-3186-281E-67CF-31A106B1CB96}"/>
          </ac:picMkLst>
        </pc:picChg>
      </pc:sldChg>
      <pc:sldChg chg="addSp modSp new mod">
        <pc:chgData name="Ursula K. Burgess" userId="8a08a57e-5401-475f-9f9c-5e71195ae865" providerId="ADAL" clId="{22E50F09-EB56-4F70-8F6A-662DFCCF75B1}" dt="2024-08-11T17:49:24.024" v="2770" actId="732"/>
        <pc:sldMkLst>
          <pc:docMk/>
          <pc:sldMk cId="2271346687" sldId="265"/>
        </pc:sldMkLst>
        <pc:spChg chg="mod">
          <ac:chgData name="Ursula K. Burgess" userId="8a08a57e-5401-475f-9f9c-5e71195ae865" providerId="ADAL" clId="{22E50F09-EB56-4F70-8F6A-662DFCCF75B1}" dt="2024-08-11T17:43:58.623" v="2493" actId="113"/>
          <ac:spMkLst>
            <pc:docMk/>
            <pc:sldMk cId="2271346687" sldId="265"/>
            <ac:spMk id="2" creationId="{6C2CD1B4-DAC4-1A0C-7AFF-D81C0712C85C}"/>
          </ac:spMkLst>
        </pc:spChg>
        <pc:spChg chg="mod">
          <ac:chgData name="Ursula K. Burgess" userId="8a08a57e-5401-475f-9f9c-5e71195ae865" providerId="ADAL" clId="{22E50F09-EB56-4F70-8F6A-662DFCCF75B1}" dt="2024-08-11T17:49:09.242" v="2768" actId="20577"/>
          <ac:spMkLst>
            <pc:docMk/>
            <pc:sldMk cId="2271346687" sldId="265"/>
            <ac:spMk id="3" creationId="{ED8B0182-CE22-C70F-061F-434AE13584DF}"/>
          </ac:spMkLst>
        </pc:spChg>
        <pc:picChg chg="add mod modCrop">
          <ac:chgData name="Ursula K. Burgess" userId="8a08a57e-5401-475f-9f9c-5e71195ae865" providerId="ADAL" clId="{22E50F09-EB56-4F70-8F6A-662DFCCF75B1}" dt="2024-08-11T17:49:24.024" v="2770" actId="732"/>
          <ac:picMkLst>
            <pc:docMk/>
            <pc:sldMk cId="2271346687" sldId="265"/>
            <ac:picMk id="5" creationId="{0EFF8123-CB79-AFD7-FBF6-550D60F96A6B}"/>
          </ac:picMkLst>
        </pc:picChg>
      </pc:sldChg>
      <pc:sldChg chg="addSp delSp modSp new mod setBg">
        <pc:chgData name="Ursula K. Burgess" userId="8a08a57e-5401-475f-9f9c-5e71195ae865" providerId="ADAL" clId="{22E50F09-EB56-4F70-8F6A-662DFCCF75B1}" dt="2024-08-11T17:53:12.385" v="2812" actId="26606"/>
        <pc:sldMkLst>
          <pc:docMk/>
          <pc:sldMk cId="973037848" sldId="266"/>
        </pc:sldMkLst>
        <pc:spChg chg="mod">
          <ac:chgData name="Ursula K. Burgess" userId="8a08a57e-5401-475f-9f9c-5e71195ae865" providerId="ADAL" clId="{22E50F09-EB56-4F70-8F6A-662DFCCF75B1}" dt="2024-08-11T17:53:12.385" v="2812" actId="26606"/>
          <ac:spMkLst>
            <pc:docMk/>
            <pc:sldMk cId="973037848" sldId="266"/>
            <ac:spMk id="2" creationId="{A4D29E0D-6D85-3B9F-99DB-C42B1817289B}"/>
          </ac:spMkLst>
        </pc:spChg>
        <pc:spChg chg="del">
          <ac:chgData name="Ursula K. Burgess" userId="8a08a57e-5401-475f-9f9c-5e71195ae865" providerId="ADAL" clId="{22E50F09-EB56-4F70-8F6A-662DFCCF75B1}" dt="2024-08-11T17:52:16.497" v="2803"/>
          <ac:spMkLst>
            <pc:docMk/>
            <pc:sldMk cId="973037848" sldId="266"/>
            <ac:spMk id="3" creationId="{EF1ECE2C-A2FD-4E27-8F2E-9CD35CD49035}"/>
          </ac:spMkLst>
        </pc:spChg>
        <pc:spChg chg="add del">
          <ac:chgData name="Ursula K. Burgess" userId="8a08a57e-5401-475f-9f9c-5e71195ae865" providerId="ADAL" clId="{22E50F09-EB56-4F70-8F6A-662DFCCF75B1}" dt="2024-08-11T17:53:12.354" v="2811" actId="26606"/>
          <ac:spMkLst>
            <pc:docMk/>
            <pc:sldMk cId="973037848" sldId="266"/>
            <ac:spMk id="9" creationId="{204C41E1-FEB0-80EB-5CD4-443BF0636D7D}"/>
          </ac:spMkLst>
        </pc:spChg>
        <pc:spChg chg="add del">
          <ac:chgData name="Ursula K. Burgess" userId="8a08a57e-5401-475f-9f9c-5e71195ae865" providerId="ADAL" clId="{22E50F09-EB56-4F70-8F6A-662DFCCF75B1}" dt="2024-08-11T17:52:58.813" v="2807" actId="26606"/>
          <ac:spMkLst>
            <pc:docMk/>
            <pc:sldMk cId="973037848" sldId="266"/>
            <ac:spMk id="10" creationId="{16C5FA50-8D52-4617-AF91-5C7B1C8352F1}"/>
          </ac:spMkLst>
        </pc:spChg>
        <pc:spChg chg="add del">
          <ac:chgData name="Ursula K. Burgess" userId="8a08a57e-5401-475f-9f9c-5e71195ae865" providerId="ADAL" clId="{22E50F09-EB56-4F70-8F6A-662DFCCF75B1}" dt="2024-08-11T17:52:58.813" v="2807" actId="26606"/>
          <ac:spMkLst>
            <pc:docMk/>
            <pc:sldMk cId="973037848" sldId="266"/>
            <ac:spMk id="12" creationId="{E223798C-12AD-4B0C-A50C-D676347D67CF}"/>
          </ac:spMkLst>
        </pc:spChg>
        <pc:spChg chg="add del">
          <ac:chgData name="Ursula K. Burgess" userId="8a08a57e-5401-475f-9f9c-5e71195ae865" providerId="ADAL" clId="{22E50F09-EB56-4F70-8F6A-662DFCCF75B1}" dt="2024-08-11T17:53:01.420" v="2809" actId="26606"/>
          <ac:spMkLst>
            <pc:docMk/>
            <pc:sldMk cId="973037848" sldId="266"/>
            <ac:spMk id="14" creationId="{3389D0BC-BA1D-4360-88F9-D9ECCBDAB50E}"/>
          </ac:spMkLst>
        </pc:spChg>
        <pc:spChg chg="add del">
          <ac:chgData name="Ursula K. Burgess" userId="8a08a57e-5401-475f-9f9c-5e71195ae865" providerId="ADAL" clId="{22E50F09-EB56-4F70-8F6A-662DFCCF75B1}" dt="2024-08-11T17:53:01.420" v="2809" actId="26606"/>
          <ac:spMkLst>
            <pc:docMk/>
            <pc:sldMk cId="973037848" sldId="266"/>
            <ac:spMk id="15" creationId="{0C0CCF94-9536-4A63-8FF2-E37827C92756}"/>
          </ac:spMkLst>
        </pc:spChg>
        <pc:spChg chg="add del">
          <ac:chgData name="Ursula K. Burgess" userId="8a08a57e-5401-475f-9f9c-5e71195ae865" providerId="ADAL" clId="{22E50F09-EB56-4F70-8F6A-662DFCCF75B1}" dt="2024-08-11T17:53:01.420" v="2809" actId="26606"/>
          <ac:spMkLst>
            <pc:docMk/>
            <pc:sldMk cId="973037848" sldId="266"/>
            <ac:spMk id="16" creationId="{C970655A-F4C2-4D7E-BAB6-D3BFC5CAE148}"/>
          </ac:spMkLst>
        </pc:spChg>
        <pc:spChg chg="add del">
          <ac:chgData name="Ursula K. Burgess" userId="8a08a57e-5401-475f-9f9c-5e71195ae865" providerId="ADAL" clId="{22E50F09-EB56-4F70-8F6A-662DFCCF75B1}" dt="2024-08-11T17:53:12.354" v="2811" actId="26606"/>
          <ac:spMkLst>
            <pc:docMk/>
            <pc:sldMk cId="973037848" sldId="266"/>
            <ac:spMk id="18" creationId="{92468898-5A6E-4D55-85EC-308E785EE06C}"/>
          </ac:spMkLst>
        </pc:spChg>
        <pc:spChg chg="add del">
          <ac:chgData name="Ursula K. Burgess" userId="8a08a57e-5401-475f-9f9c-5e71195ae865" providerId="ADAL" clId="{22E50F09-EB56-4F70-8F6A-662DFCCF75B1}" dt="2024-08-11T17:53:12.354" v="2811" actId="26606"/>
          <ac:spMkLst>
            <pc:docMk/>
            <pc:sldMk cId="973037848" sldId="266"/>
            <ac:spMk id="19" creationId="{3E23A947-2D45-4208-AE2B-64948C87A3EB}"/>
          </ac:spMkLst>
        </pc:spChg>
        <pc:spChg chg="add del">
          <ac:chgData name="Ursula K. Burgess" userId="8a08a57e-5401-475f-9f9c-5e71195ae865" providerId="ADAL" clId="{22E50F09-EB56-4F70-8F6A-662DFCCF75B1}" dt="2024-08-11T17:53:12.354" v="2811" actId="26606"/>
          <ac:spMkLst>
            <pc:docMk/>
            <pc:sldMk cId="973037848" sldId="266"/>
            <ac:spMk id="20" creationId="{E5BBB0F9-6A59-4D02-A9C7-A2D6516684CE}"/>
          </ac:spMkLst>
        </pc:spChg>
        <pc:spChg chg="add">
          <ac:chgData name="Ursula K. Burgess" userId="8a08a57e-5401-475f-9f9c-5e71195ae865" providerId="ADAL" clId="{22E50F09-EB56-4F70-8F6A-662DFCCF75B1}" dt="2024-08-11T17:53:12.385" v="2812" actId="26606"/>
          <ac:spMkLst>
            <pc:docMk/>
            <pc:sldMk cId="973037848" sldId="266"/>
            <ac:spMk id="22" creationId="{0C0CCF94-9536-4A63-8FF2-E37827C92756}"/>
          </ac:spMkLst>
        </pc:spChg>
        <pc:spChg chg="add">
          <ac:chgData name="Ursula K. Burgess" userId="8a08a57e-5401-475f-9f9c-5e71195ae865" providerId="ADAL" clId="{22E50F09-EB56-4F70-8F6A-662DFCCF75B1}" dt="2024-08-11T17:53:12.385" v="2812" actId="26606"/>
          <ac:spMkLst>
            <pc:docMk/>
            <pc:sldMk cId="973037848" sldId="266"/>
            <ac:spMk id="23" creationId="{C970655A-F4C2-4D7E-BAB6-D3BFC5CAE148}"/>
          </ac:spMkLst>
        </pc:spChg>
        <pc:spChg chg="add">
          <ac:chgData name="Ursula K. Burgess" userId="8a08a57e-5401-475f-9f9c-5e71195ae865" providerId="ADAL" clId="{22E50F09-EB56-4F70-8F6A-662DFCCF75B1}" dt="2024-08-11T17:53:12.385" v="2812" actId="26606"/>
          <ac:spMkLst>
            <pc:docMk/>
            <pc:sldMk cId="973037848" sldId="266"/>
            <ac:spMk id="24" creationId="{3389D0BC-BA1D-4360-88F9-D9ECCBDAB50E}"/>
          </ac:spMkLst>
        </pc:spChg>
        <pc:picChg chg="add mod">
          <ac:chgData name="Ursula K. Burgess" userId="8a08a57e-5401-475f-9f9c-5e71195ae865" providerId="ADAL" clId="{22E50F09-EB56-4F70-8F6A-662DFCCF75B1}" dt="2024-08-11T17:53:12.385" v="2812" actId="26606"/>
          <ac:picMkLst>
            <pc:docMk/>
            <pc:sldMk cId="973037848" sldId="266"/>
            <ac:picMk id="5" creationId="{F034EB91-64F4-6CDA-0C3B-3C494976B631}"/>
          </ac:picMkLst>
        </pc:picChg>
      </pc:sldChg>
    </pc:docChg>
  </pc:docChgLst>
  <pc:docChgLst>
    <pc:chgData name="Ursula K. Burgess" userId="8a08a57e-5401-475f-9f9c-5e71195ae865" providerId="ADAL" clId="{EC9BF873-3527-4002-8E2A-62EAEDDEEA17}"/>
    <pc:docChg chg="custSel addSld modSld">
      <pc:chgData name="Ursula K. Burgess" userId="8a08a57e-5401-475f-9f9c-5e71195ae865" providerId="ADAL" clId="{EC9BF873-3527-4002-8E2A-62EAEDDEEA17}" dt="2024-09-13T16:36:22.208" v="296"/>
      <pc:docMkLst>
        <pc:docMk/>
      </pc:docMkLst>
      <pc:sldChg chg="addSp delSp modSp new mod modAnim">
        <pc:chgData name="Ursula K. Burgess" userId="8a08a57e-5401-475f-9f9c-5e71195ae865" providerId="ADAL" clId="{EC9BF873-3527-4002-8E2A-62EAEDDEEA17}" dt="2024-09-13T16:36:22.208" v="296"/>
        <pc:sldMkLst>
          <pc:docMk/>
          <pc:sldMk cId="3006847047" sldId="267"/>
        </pc:sldMkLst>
        <pc:spChg chg="mod">
          <ac:chgData name="Ursula K. Burgess" userId="8a08a57e-5401-475f-9f9c-5e71195ae865" providerId="ADAL" clId="{EC9BF873-3527-4002-8E2A-62EAEDDEEA17}" dt="2024-09-13T16:36:22.208" v="296"/>
          <ac:spMkLst>
            <pc:docMk/>
            <pc:sldMk cId="3006847047" sldId="267"/>
            <ac:spMk id="2" creationId="{95F05488-EA75-D36A-FE1F-C72EA9F9486D}"/>
          </ac:spMkLst>
        </pc:spChg>
        <pc:spChg chg="del">
          <ac:chgData name="Ursula K. Burgess" userId="8a08a57e-5401-475f-9f9c-5e71195ae865" providerId="ADAL" clId="{EC9BF873-3527-4002-8E2A-62EAEDDEEA17}" dt="2024-09-13T16:23:27.114" v="57"/>
          <ac:spMkLst>
            <pc:docMk/>
            <pc:sldMk cId="3006847047" sldId="267"/>
            <ac:spMk id="3" creationId="{38FC16C0-F17F-6927-38DD-0D9BF396D048}"/>
          </ac:spMkLst>
        </pc:spChg>
        <pc:picChg chg="add mod">
          <ac:chgData name="Ursula K. Burgess" userId="8a08a57e-5401-475f-9f9c-5e71195ae865" providerId="ADAL" clId="{EC9BF873-3527-4002-8E2A-62EAEDDEEA17}" dt="2024-09-13T16:27:19.347" v="199" actId="14100"/>
          <ac:picMkLst>
            <pc:docMk/>
            <pc:sldMk cId="3006847047" sldId="267"/>
            <ac:picMk id="5" creationId="{DF93C897-7DB9-7F20-C3EF-D37CB555EC68}"/>
          </ac:picMkLst>
        </pc:picChg>
        <pc:picChg chg="add del mod ord">
          <ac:chgData name="Ursula K. Burgess" userId="8a08a57e-5401-475f-9f9c-5e71195ae865" providerId="ADAL" clId="{EC9BF873-3527-4002-8E2A-62EAEDDEEA17}" dt="2024-09-13T16:26:07.669" v="178" actId="478"/>
          <ac:picMkLst>
            <pc:docMk/>
            <pc:sldMk cId="3006847047" sldId="267"/>
            <ac:picMk id="7" creationId="{088DE41A-C8C6-A8FE-AA3F-3248CD3F9C56}"/>
          </ac:picMkLst>
        </pc:picChg>
        <pc:picChg chg="add mod ord">
          <ac:chgData name="Ursula K. Burgess" userId="8a08a57e-5401-475f-9f9c-5e71195ae865" providerId="ADAL" clId="{EC9BF873-3527-4002-8E2A-62EAEDDEEA17}" dt="2024-09-13T16:27:26.782" v="201" actId="170"/>
          <ac:picMkLst>
            <pc:docMk/>
            <pc:sldMk cId="3006847047" sldId="267"/>
            <ac:picMk id="9" creationId="{A82E07CF-AA9E-66F5-4F7C-3717124EB4F7}"/>
          </ac:picMkLst>
        </pc:picChg>
        <pc:picChg chg="add mod">
          <ac:chgData name="Ursula K. Burgess" userId="8a08a57e-5401-475f-9f9c-5e71195ae865" providerId="ADAL" clId="{EC9BF873-3527-4002-8E2A-62EAEDDEEA17}" dt="2024-09-13T16:27:16.214" v="198" actId="1076"/>
          <ac:picMkLst>
            <pc:docMk/>
            <pc:sldMk cId="3006847047" sldId="267"/>
            <ac:picMk id="11" creationId="{D8752169-2AD3-30DF-37CC-223D6160EA2A}"/>
          </ac:picMkLst>
        </pc:picChg>
      </pc:sldChg>
      <pc:sldChg chg="addSp delSp modSp new mod">
        <pc:chgData name="Ursula K. Burgess" userId="8a08a57e-5401-475f-9f9c-5e71195ae865" providerId="ADAL" clId="{EC9BF873-3527-4002-8E2A-62EAEDDEEA17}" dt="2024-09-13T16:36:09.191" v="294"/>
        <pc:sldMkLst>
          <pc:docMk/>
          <pc:sldMk cId="2986788193" sldId="268"/>
        </pc:sldMkLst>
        <pc:spChg chg="mod">
          <ac:chgData name="Ursula K. Burgess" userId="8a08a57e-5401-475f-9f9c-5e71195ae865" providerId="ADAL" clId="{EC9BF873-3527-4002-8E2A-62EAEDDEEA17}" dt="2024-09-13T16:36:09.191" v="294"/>
          <ac:spMkLst>
            <pc:docMk/>
            <pc:sldMk cId="2986788193" sldId="268"/>
            <ac:spMk id="2" creationId="{FA0B0AC7-D2E2-28EA-3F05-82D829FE6E16}"/>
          </ac:spMkLst>
        </pc:spChg>
        <pc:spChg chg="del">
          <ac:chgData name="Ursula K. Burgess" userId="8a08a57e-5401-475f-9f9c-5e71195ae865" providerId="ADAL" clId="{EC9BF873-3527-4002-8E2A-62EAEDDEEA17}" dt="2024-09-13T16:33:37.634" v="234"/>
          <ac:spMkLst>
            <pc:docMk/>
            <pc:sldMk cId="2986788193" sldId="268"/>
            <ac:spMk id="3" creationId="{DBE1987D-2748-4E7F-F323-E97D7C1239C3}"/>
          </ac:spMkLst>
        </pc:spChg>
        <pc:picChg chg="add mod">
          <ac:chgData name="Ursula K. Burgess" userId="8a08a57e-5401-475f-9f9c-5e71195ae865" providerId="ADAL" clId="{EC9BF873-3527-4002-8E2A-62EAEDDEEA17}" dt="2024-09-13T16:34:31.966" v="260" actId="14100"/>
          <ac:picMkLst>
            <pc:docMk/>
            <pc:sldMk cId="2986788193" sldId="268"/>
            <ac:picMk id="5" creationId="{891AB1E5-E044-970A-3CF2-F63E2D9EC6EC}"/>
          </ac:picMkLst>
        </pc:picChg>
        <pc:picChg chg="add mod">
          <ac:chgData name="Ursula K. Burgess" userId="8a08a57e-5401-475f-9f9c-5e71195ae865" providerId="ADAL" clId="{EC9BF873-3527-4002-8E2A-62EAEDDEEA17}" dt="2024-09-13T16:35:47.347" v="283" actId="1076"/>
          <ac:picMkLst>
            <pc:docMk/>
            <pc:sldMk cId="2986788193" sldId="268"/>
            <ac:picMk id="7" creationId="{067D6C13-8185-6B6C-418D-6638654B59C6}"/>
          </ac:picMkLst>
        </pc:picChg>
        <pc:picChg chg="add mod">
          <ac:chgData name="Ursula K. Burgess" userId="8a08a57e-5401-475f-9f9c-5e71195ae865" providerId="ADAL" clId="{EC9BF873-3527-4002-8E2A-62EAEDDEEA17}" dt="2024-09-13T16:35:49.447" v="284" actId="1076"/>
          <ac:picMkLst>
            <pc:docMk/>
            <pc:sldMk cId="2986788193" sldId="268"/>
            <ac:picMk id="8" creationId="{E2059278-1E61-33EF-6A29-442C97FF4DF1}"/>
          </ac:picMkLst>
        </pc:picChg>
        <pc:picChg chg="add mod">
          <ac:chgData name="Ursula K. Burgess" userId="8a08a57e-5401-475f-9f9c-5e71195ae865" providerId="ADAL" clId="{EC9BF873-3527-4002-8E2A-62EAEDDEEA17}" dt="2024-09-13T16:36:02.768" v="292" actId="1076"/>
          <ac:picMkLst>
            <pc:docMk/>
            <pc:sldMk cId="2986788193" sldId="268"/>
            <ac:picMk id="9" creationId="{2308694C-D930-7BAA-9B90-9734AC29CD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9B71E-D8EF-4DA2-B618-4ADDA1295B2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D86D-8778-4BEF-9F5D-B0B97BEC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77 LSMs. 77is a small number of dedicated people. And you are here on a Saturday morning.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BD86D-8778-4BEF-9F5D-B0B97BECAD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C38F-C291-7262-783A-BCE7F6F89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B9314-9DD7-D324-731C-C10080008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4150-1739-F18D-9A93-619D1D19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E33B0-21D3-C8FA-24CC-D59BA631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24A1C-DCA0-4287-9398-BF3E85AD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9C5B-86A1-C154-D047-BDB13B3A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2BC6E-7BB9-1B89-E9A0-BB484D6E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209E7-A7D4-639F-E8EE-60239687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CFAF-642D-59E6-72EE-ED46B24D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FE390-0C9B-F7DA-DA4A-C9F905AC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1A259F-A3AC-0D9E-C850-CB1BD1445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37959-0E5A-60FA-C5FA-6297DCB77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BDC3D-39AD-AC94-614A-C18420AA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FF9C8-FE53-3144-0C8C-0A850C31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E129-20E4-DF83-3F82-8463AA1C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D0A0-5DA6-248B-53B6-AB894819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D5637-9148-F573-FD10-BFA7D84D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FC935-D372-4DAD-BAEE-B7D8668A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EFF3D-C6BF-7253-B66C-4D65AD52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DBC7-EB74-C147-9516-0CC86E61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5270-2626-AE84-7E0E-856E5EB6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5DB6B-CDAC-3B85-3F0B-807A0B35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6D734-89FA-0B28-B69D-19FA6C77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2CE45-4336-AEB3-2E43-471EC832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D6793-B142-86C4-F7F4-61262E7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1009-4CD5-373B-1F1E-810F28BB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5580-11C0-13A2-55AC-1B0ABB3E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2F1F-68E0-D6B1-1048-0C858ED5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99645-9574-DE76-F9E0-3C13FADD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05CDC-9DE9-CADA-6310-1B0432F2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D0264-EA6F-AA7C-4C69-4531CCDF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2AE8-71E0-71F5-FFE1-336CE651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0BF81-EE9D-69A7-92C7-C05C60D82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B1763-9F3D-A874-F674-4B7103557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73E83-A19C-FC72-CC6B-53F6AE32F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3365B-9246-90A9-99B7-68CF2020B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BF1E9-7551-A1AD-E103-6AB98A4B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A74CC-1526-5B07-F3F7-3D1E9A0A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5D93A-51AD-36B8-CF99-B0550E19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445C-C865-20EF-8C21-068135E1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A23A1-EF4F-BA63-D49C-45E90F1F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74BF1-5755-9046-2A4B-1303B34A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E24C9-D237-9515-287E-E44C2EC3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2BB80-08FF-585B-5BE7-7CD3F3F5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67F6A-8A71-D5A2-D8B7-D5C4735C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EFC23-0727-3B1B-32CC-B08A2F60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1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DF98-5A16-97C6-DD2F-190B0D8A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E53F-1EEA-FD9E-46E2-4DC0593A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2D486-56B1-57AD-9AC4-78C2280E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E4EE3-15C4-5CF6-5AD4-54473772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645CF-8F85-8B45-3E50-3B9BCFA4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93391-EA42-205D-7416-AE7CDEB5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2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563B-BC9D-59BE-5E85-E5F1306F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6B790-C16C-B8FD-9395-298BDE522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68B3F-C33C-AFDA-6CAA-5A05494D1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8BC8F-7EEE-D42D-F1B0-F6B25A7F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95C9E-B282-6E92-29F2-FD3AA1B3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34FC-59E6-0B6D-0931-1C40F340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44C91-B509-5B1C-9036-DC18722D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18DC-3206-7BBC-2B97-9377F430D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8D07-3623-9A5B-CCCE-C611F12D5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AB30C8-88BB-4BEA-A5BB-18CDA85310F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DF0F-2FD1-AACF-C6E3-2FEE4A0E7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E236-E81E-7805-F797-026E4DFC4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155F7-4423-4F89-ABE4-B1491E43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E76DE-604C-4360-AFE5-DBF6F64C9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86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C424A-E420-B8C7-CE33-155F94057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and Burnout </a:t>
            </a:r>
            <a:b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a/k/a How to talk to people without losing your </a:t>
            </a:r>
            <a:r>
              <a:rPr lang="en-US" sz="3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*t</a:t>
            </a:r>
            <a:endParaRPr lang="en-US" sz="3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52398-63FD-B761-E053-9C0BCD0DB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Ursula Burgess, Esq. CCAL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Rees Broome, PC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8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D1B4-DAC4-1A0C-7AFF-D81C0712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back to the basics….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0182-CE22-C70F-061F-434AE135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What, When, Where, Why and How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good grammar, spelling and punctuation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this then what? Be clear on consequences/actions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don’t respond by ….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don’t take corrective action by ….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Re-read your email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sending it.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would you react if you received this email?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have lingering questions?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erson sitting at a computer">
            <a:extLst>
              <a:ext uri="{FF2B5EF4-FFF2-40B4-BE49-F238E27FC236}">
                <a16:creationId xmlns:a16="http://schemas.microsoft.com/office/drawing/2014/main" id="{0EFF8123-CB79-AFD7-FBF6-550D60F96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9"/>
          <a:stretch/>
        </p:blipFill>
        <p:spPr>
          <a:xfrm>
            <a:off x="8072632" y="3365040"/>
            <a:ext cx="4119368" cy="33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29E0D-6D85-3B9F-99DB-C42B1817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And then use technology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-up of a circuit board&#10;&#10;Description automatically generated">
            <a:extLst>
              <a:ext uri="{FF2B5EF4-FFF2-40B4-BE49-F238E27FC236}">
                <a16:creationId xmlns:a16="http://schemas.microsoft.com/office/drawing/2014/main" id="{F034EB91-64F4-6CDA-0C3B-3C494976B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1140" b="1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5488-EA75-D36A-FE1F-C72EA9F9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need more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3C897-7DB9-7F20-C3EF-D37CB555E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1347946"/>
            <a:ext cx="5583381" cy="2834640"/>
          </a:xfrm>
        </p:spPr>
      </p:pic>
      <p:pic>
        <p:nvPicPr>
          <p:cNvPr id="11" name="Picture 10" descr="A blue wood board with white text&#10;&#10;Description automatically generated">
            <a:extLst>
              <a:ext uri="{FF2B5EF4-FFF2-40B4-BE49-F238E27FC236}">
                <a16:creationId xmlns:a16="http://schemas.microsoft.com/office/drawing/2014/main" id="{D8752169-2AD3-30DF-37CC-223D6160E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17" y="1347946"/>
            <a:ext cx="5486400" cy="2743200"/>
          </a:xfrm>
          <a:prstGeom prst="rect">
            <a:avLst/>
          </a:prstGeom>
        </p:spPr>
      </p:pic>
      <p:pic>
        <p:nvPicPr>
          <p:cNvPr id="9" name="Picture 8" descr="A red and white sign with a scale of scales&#10;&#10;Description automatically generated">
            <a:extLst>
              <a:ext uri="{FF2B5EF4-FFF2-40B4-BE49-F238E27FC236}">
                <a16:creationId xmlns:a16="http://schemas.microsoft.com/office/drawing/2014/main" id="{A82E07CF-AA9E-66F5-4F7C-3717124EB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14" y="3189601"/>
            <a:ext cx="30138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AC7-D2E2-28EA-3F05-82D829F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then….</a:t>
            </a:r>
          </a:p>
        </p:txBody>
      </p:sp>
      <p:pic>
        <p:nvPicPr>
          <p:cNvPr id="5" name="Content Placeholder 4" descr="A white rectangular sign with black text on it next to a keyboard and a plant&#10;&#10;Description automatically generated">
            <a:extLst>
              <a:ext uri="{FF2B5EF4-FFF2-40B4-BE49-F238E27FC236}">
                <a16:creationId xmlns:a16="http://schemas.microsoft.com/office/drawing/2014/main" id="{891AB1E5-E044-970A-3CF2-F63E2D9EC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275"/>
            <a:ext cx="3847477" cy="2560320"/>
          </a:xfrm>
        </p:spPr>
      </p:pic>
      <p:pic>
        <p:nvPicPr>
          <p:cNvPr id="7" name="Picture 6" descr="A beach with words written in sand&#10;&#10;Description automatically generated">
            <a:extLst>
              <a:ext uri="{FF2B5EF4-FFF2-40B4-BE49-F238E27FC236}">
                <a16:creationId xmlns:a16="http://schemas.microsoft.com/office/drawing/2014/main" id="{067D6C13-8185-6B6C-418D-6638654B5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77" y="4065585"/>
            <a:ext cx="3847477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059278-1E61-33EF-6A29-442C97FF4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30" y="815340"/>
            <a:ext cx="4082145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8694C-D930-7BAA-9B90-9734AC29C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431" y="2855435"/>
            <a:ext cx="293381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62A7AB-691B-4F01-6566-0A2EAF73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64" y="3721527"/>
            <a:ext cx="3017520" cy="301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EA244-8060-37BC-0546-4E265AC3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burnout?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20BA-BF96-7DE0-CAFF-1CD32936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/>
          <a:lstStyle/>
          <a:p>
            <a:r>
              <a:rPr lang="en-US" dirty="0"/>
              <a:t>Extreme tiredness or mental or physical illness caused by working too hard or trying to do too much (Cambridge dictionary)</a:t>
            </a:r>
          </a:p>
          <a:p>
            <a:endParaRPr lang="en-US" dirty="0"/>
          </a:p>
          <a:p>
            <a:r>
              <a:rPr lang="en-US" dirty="0"/>
              <a:t>exhaustion of physical or emotional strength or motivation usually as a result of prolonged stress or frustration (Miriam Webster)</a:t>
            </a:r>
          </a:p>
          <a:p>
            <a:r>
              <a:rPr lang="en-US" dirty="0">
                <a:effectLst/>
              </a:rPr>
              <a:t>physical or mental collapse caused by overwork or stress. (Dictionary.com)</a:t>
            </a:r>
          </a:p>
          <a:p>
            <a:endParaRPr lang="en-US" dirty="0">
              <a:effectLst/>
            </a:endParaRP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D1759B2-51F9-468B-6088-3C8B63F2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4" y="2141435"/>
            <a:ext cx="4213012" cy="2194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80AA2-2631-D53A-B29F-185432D6A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23" y="4114800"/>
            <a:ext cx="414011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AB6F78-56E2-BF14-D766-129ECD276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065" y="4114800"/>
            <a:ext cx="391885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F2FF-32D1-EDF9-840E-198716AE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truths…..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550E-3562-FC1D-5EF6-3E90EA0AB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3439D24-A5D0-517E-F395-CDDAD2BB4E9B}"/>
              </a:ext>
            </a:extLst>
          </p:cNvPr>
          <p:cNvSpPr/>
          <p:nvPr/>
        </p:nvSpPr>
        <p:spPr>
          <a:xfrm>
            <a:off x="4286250" y="106363"/>
            <a:ext cx="3638550" cy="287655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can’t control anyone except yourself.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9DBD19E8-80D6-68F0-F98A-01806633D616}"/>
              </a:ext>
            </a:extLst>
          </p:cNvPr>
          <p:cNvSpPr/>
          <p:nvPr/>
        </p:nvSpPr>
        <p:spPr>
          <a:xfrm>
            <a:off x="7924800" y="-382587"/>
            <a:ext cx="4495800" cy="45450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high-pressure profession.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2668A474-353E-C0D4-25BA-A7BBDB00E453}"/>
              </a:ext>
            </a:extLst>
          </p:cNvPr>
          <p:cNvSpPr/>
          <p:nvPr/>
        </p:nvSpPr>
        <p:spPr>
          <a:xfrm>
            <a:off x="4357687" y="3203576"/>
            <a:ext cx="3267075" cy="2711450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always have limited control over your schedule.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C6A7FFBF-3CC3-9FFE-EC78-F21655E9E7B7}"/>
              </a:ext>
            </a:extLst>
          </p:cNvPr>
          <p:cNvSpPr/>
          <p:nvPr/>
        </p:nvSpPr>
        <p:spPr>
          <a:xfrm>
            <a:off x="8315325" y="4421187"/>
            <a:ext cx="3571875" cy="2200275"/>
          </a:xfrm>
          <a:prstGeom prst="wav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are needy.**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3ED5A43-C85E-BD8B-D7E7-62AE3223B50C}"/>
              </a:ext>
            </a:extLst>
          </p:cNvPr>
          <p:cNvSpPr/>
          <p:nvPr/>
        </p:nvSpPr>
        <p:spPr>
          <a:xfrm>
            <a:off x="-228600" y="1429544"/>
            <a:ext cx="4286250" cy="5184774"/>
          </a:xfrm>
          <a:prstGeom prst="wedgeRect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always receive negative feedback – deserved or not.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B8BB56AE-8644-54F3-76A5-241C853341C2}"/>
              </a:ext>
            </a:extLst>
          </p:cNvPr>
          <p:cNvSpPr/>
          <p:nvPr/>
        </p:nvSpPr>
        <p:spPr>
          <a:xfrm>
            <a:off x="1600201" y="466725"/>
            <a:ext cx="8001000" cy="6315075"/>
          </a:xfrm>
          <a:prstGeom prst="heart">
            <a:avLst/>
          </a:prstGeom>
          <a:solidFill>
            <a:srgbClr val="FC8C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love what you do.</a:t>
            </a:r>
          </a:p>
        </p:txBody>
      </p:sp>
    </p:spTree>
    <p:extLst>
      <p:ext uri="{BB962C8B-B14F-4D97-AF65-F5344CB8AC3E}">
        <p14:creationId xmlns:p14="http://schemas.microsoft.com/office/powerpoint/2010/main" val="13083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5DC27-EEDD-4AE2-7EE7-9136C830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6" r="1922" b="12184"/>
          <a:stretch/>
        </p:blipFill>
        <p:spPr>
          <a:xfrm>
            <a:off x="1158222" y="536029"/>
            <a:ext cx="4419376" cy="5486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65B0E-5043-1516-2B08-2583B185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09192"/>
            <a:ext cx="5145797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and tricks to improve communications that you have with members, board members and business partners.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5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tree with a quote">
            <a:extLst>
              <a:ext uri="{FF2B5EF4-FFF2-40B4-BE49-F238E27FC236}">
                <a16:creationId xmlns:a16="http://schemas.microsoft.com/office/drawing/2014/main" id="{D01B2C10-3186-281E-67CF-31A106B1C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3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F4529-43CA-9AF5-12CC-54DEB7F13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151"/>
          <a:stretch/>
        </p:blipFill>
        <p:spPr>
          <a:xfrm>
            <a:off x="2835166" y="659524"/>
            <a:ext cx="6858000" cy="55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2EE898-002E-C97E-A966-6F3CBA07B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348"/>
          <a:stretch/>
        </p:blipFill>
        <p:spPr>
          <a:xfrm>
            <a:off x="1184469" y="511832"/>
            <a:ext cx="4378704" cy="3944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C3428-22DD-A69A-B810-25A75355EF3B}"/>
              </a:ext>
            </a:extLst>
          </p:cNvPr>
          <p:cNvSpPr txBox="1"/>
          <p:nvPr/>
        </p:nvSpPr>
        <p:spPr>
          <a:xfrm>
            <a:off x="1557867" y="4614041"/>
            <a:ext cx="8740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email….</a:t>
            </a:r>
          </a:p>
          <a:p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concerns regarding the board’s decision….</a:t>
            </a:r>
          </a:p>
          <a:p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appreciate your involvement with the community ….</a:t>
            </a:r>
          </a:p>
        </p:txBody>
      </p:sp>
      <p:pic>
        <p:nvPicPr>
          <p:cNvPr id="7" name="Picture 6" descr="A young child in a striped shirt&#10;&#10;Description automatically generated">
            <a:extLst>
              <a:ext uri="{FF2B5EF4-FFF2-40B4-BE49-F238E27FC236}">
                <a16:creationId xmlns:a16="http://schemas.microsoft.com/office/drawing/2014/main" id="{5B588C32-B1FE-C0C2-7BFC-AEF917C25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00" y="563869"/>
            <a:ext cx="2964295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A9E76-F0FB-9482-0871-3294B3873C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50" b="22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6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orange text on a white background">
            <a:extLst>
              <a:ext uri="{FF2B5EF4-FFF2-40B4-BE49-F238E27FC236}">
                <a16:creationId xmlns:a16="http://schemas.microsoft.com/office/drawing/2014/main" id="{E19D41E1-BB12-79CA-E3AD-D9A97D3C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" t="1382" r="16137"/>
          <a:stretch/>
        </p:blipFill>
        <p:spPr>
          <a:xfrm>
            <a:off x="1022295" y="650497"/>
            <a:ext cx="5647853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5A360-EBA4-3C07-F02A-44B85954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61" y="466256"/>
            <a:ext cx="4216926" cy="28017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background with white text">
            <a:extLst>
              <a:ext uri="{FF2B5EF4-FFF2-40B4-BE49-F238E27FC236}">
                <a16:creationId xmlns:a16="http://schemas.microsoft.com/office/drawing/2014/main" id="{616A2C45-3139-192B-04ED-D955763E4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61" y="3589867"/>
            <a:ext cx="4216926" cy="27880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DBCD48-3EFF-2827-F5C8-8B5941EF10AD}"/>
              </a:ext>
            </a:extLst>
          </p:cNvPr>
          <p:cNvSpPr/>
          <p:nvPr/>
        </p:nvSpPr>
        <p:spPr>
          <a:xfrm>
            <a:off x="1304925" y="370433"/>
            <a:ext cx="10420350" cy="206213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 defTabSz="914400"/>
            <a:endParaRPr 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6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2" ma:contentTypeDescription="Create a new document." ma:contentTypeScope="" ma:versionID="104c424e99aa38dd629125912e4400d9">
  <xsd:schema xmlns:xsd="http://www.w3.org/2001/XMLSchema" xmlns:xs="http://www.w3.org/2001/XMLSchema" xmlns:p="http://schemas.microsoft.com/office/2006/metadata/properties" xmlns:ns1="http://schemas.microsoft.com/sharepoint/v3" xmlns:ns2="b70ac034-5ff6-4be4-b0a4-8fbdb55097d0" targetNamespace="http://schemas.microsoft.com/office/2006/metadata/properties" ma:root="true" ma:fieldsID="3d952424cc899e98d720b6dcd820999f" ns1:_="" ns2:_="">
    <xsd:import namespace="http://schemas.microsoft.com/sharepoint/v3"/>
    <xsd:import namespace="b70ac034-5ff6-4be4-b0a4-8fbdb55097d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c034-5ff6-4be4-b0a4-8fbdb5509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408F37-F436-4FCC-9AF0-C1E340C8E3F9}"/>
</file>

<file path=customXml/itemProps2.xml><?xml version="1.0" encoding="utf-8"?>
<ds:datastoreItem xmlns:ds="http://schemas.openxmlformats.org/officeDocument/2006/customXml" ds:itemID="{56081674-760A-4CA1-856E-9EF1F3E22C29}"/>
</file>

<file path=customXml/itemProps3.xml><?xml version="1.0" encoding="utf-8"?>
<ds:datastoreItem xmlns:ds="http://schemas.openxmlformats.org/officeDocument/2006/customXml" ds:itemID="{4A72971F-C3DE-4558-B2A7-F1333B2EBD3E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287</Words>
  <Application>Microsoft Office PowerPoint</Application>
  <PresentationFormat>Widescreen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Communication and Burnout   a/k/a How to talk to people without losing your sh*t</vt:lpstr>
      <vt:lpstr>What is burnout?</vt:lpstr>
      <vt:lpstr>Some truths…..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back to the basics….</vt:lpstr>
      <vt:lpstr>And then use technology</vt:lpstr>
      <vt:lpstr>When you need more …</vt:lpstr>
      <vt:lpstr>And then….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Burnout   a/k/a How to talk to people without losing your sh*t</dc:title>
  <dc:creator>Ursula K. Burgess</dc:creator>
  <cp:lastModifiedBy>Ursula K. Burgess</cp:lastModifiedBy>
  <cp:revision>1</cp:revision>
  <dcterms:created xsi:type="dcterms:W3CDTF">2024-08-10T22:21:46Z</dcterms:created>
  <dcterms:modified xsi:type="dcterms:W3CDTF">2024-09-13T16:36:23Z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